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4" r:id="rId1"/>
  </p:sldMasterIdLst>
  <p:notesMasterIdLst>
    <p:notesMasterId r:id="rId3"/>
  </p:notesMasterIdLst>
  <p:sldIdLst>
    <p:sldId id="256" r:id="rId2"/>
  </p:sldIdLst>
  <p:sldSz cx="36576000" cy="27432000"/>
  <p:notesSz cx="7772400" cy="10058400"/>
  <p:defaultTextStyle>
    <a:defPPr>
      <a:defRPr lang="en-US"/>
    </a:defPPr>
    <a:lvl1pPr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1pPr>
    <a:lvl2pPr marL="4318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2pPr>
    <a:lvl3pPr marL="6477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3pPr>
    <a:lvl4pPr marL="8636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4pPr>
    <a:lvl5pPr marL="1079500" indent="-215900" algn="l" defTabSz="457200" rtl="0" fontAlgn="base" hangingPunct="0">
      <a:lnSpc>
        <a:spcPct val="124000"/>
      </a:lnSpc>
      <a:spcBef>
        <a:spcPct val="0"/>
      </a:spcBef>
      <a:spcAft>
        <a:spcPct val="0"/>
      </a:spcAft>
      <a:buClr>
        <a:srgbClr val="000000"/>
      </a:buClr>
      <a:buSzPct val="45000"/>
      <a:buFont typeface="Wingdings" charset="2"/>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82"/>
  </p:normalViewPr>
  <p:slideViewPr>
    <p:cSldViewPr>
      <p:cViewPr>
        <p:scale>
          <a:sx n="24" d="100"/>
          <a:sy n="24" d="100"/>
        </p:scale>
        <p:origin x="824" y="600"/>
      </p:cViewPr>
      <p:guideLst>
        <p:guide orient="horz" pos="2160"/>
        <p:guide pos="2880"/>
      </p:guideLst>
    </p:cSldViewPr>
  </p:slideViewPr>
  <p:outlineViewPr>
    <p:cViewPr varScale="1">
      <p:scale>
        <a:sx n="170" d="200"/>
        <a:sy n="170" d="200"/>
      </p:scale>
      <p:origin x="-780" y="-84"/>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Rectangle 1"/>
          <p:cNvSpPr>
            <a:spLocks noGrp="1" noChangeArrowheads="1"/>
          </p:cNvSpPr>
          <p:nvPr>
            <p:ph type="sldImg"/>
          </p:nvPr>
        </p:nvSpPr>
        <p:spPr bwMode="auto">
          <a:xfrm>
            <a:off x="1371600" y="763588"/>
            <a:ext cx="5027613" cy="37703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sp>
      <p:sp>
        <p:nvSpPr>
          <p:cNvPr id="2050" name="Rectangle 2"/>
          <p:cNvSpPr>
            <a:spLocks noGrp="1" noChangeArrowheads="1"/>
          </p:cNvSpPr>
          <p:nvPr>
            <p:ph type="body"/>
          </p:nvPr>
        </p:nvSpPr>
        <p:spPr bwMode="auto">
          <a:xfrm>
            <a:off x="777875" y="4776788"/>
            <a:ext cx="6216650" cy="4524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0" tIns="0" rIns="0" bIns="0" numCol="1" anchor="t" anchorCtr="0" compatLnSpc="1">
            <a:prstTxWarp prst="textNoShape">
              <a:avLst/>
            </a:prstTxWarp>
          </a:bodyPr>
          <a:lstStyle/>
          <a:p>
            <a:pPr lvl="0"/>
            <a:endParaRPr lang="x-none" altLang="x-none"/>
          </a:p>
        </p:txBody>
      </p:sp>
      <p:sp>
        <p:nvSpPr>
          <p:cNvPr id="2051" name="Rectangle 3"/>
          <p:cNvSpPr>
            <a:spLocks noGrp="1" noChangeArrowheads="1"/>
          </p:cNvSpPr>
          <p:nvPr>
            <p:ph type="hdr"/>
          </p:nvPr>
        </p:nvSpPr>
        <p:spPr bwMode="auto">
          <a:xfrm>
            <a:off x="0"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0" tIns="0" rIns="0" bIns="0" numCol="1" anchor="t" anchorCtr="0" compatLnSpc="1">
            <a:prstTxWarp prst="textNoShape">
              <a:avLst/>
            </a:prstTxWarp>
          </a:bodyPr>
          <a:lstStyle>
            <a:lvl1pP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endParaRPr lang="en-GB" altLang="x-none"/>
          </a:p>
        </p:txBody>
      </p:sp>
      <p:sp>
        <p:nvSpPr>
          <p:cNvPr id="2052" name="Rectangle 4"/>
          <p:cNvSpPr>
            <a:spLocks noGrp="1" noChangeArrowheads="1"/>
          </p:cNvSpPr>
          <p:nvPr>
            <p:ph type="dt"/>
          </p:nvPr>
        </p:nvSpPr>
        <p:spPr bwMode="auto">
          <a:xfrm>
            <a:off x="4398963" y="0"/>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0" tIns="0" rIns="0" bIns="0" numCol="1" anchor="t" anchorCtr="0" compatLnSpc="1">
            <a:prstTxWarp prst="textNoShape">
              <a:avLst/>
            </a:prstTxWarp>
          </a:bodyPr>
          <a:lstStyle>
            <a:lvl1pPr algn="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endParaRPr lang="en-GB" altLang="x-none"/>
          </a:p>
        </p:txBody>
      </p:sp>
      <p:sp>
        <p:nvSpPr>
          <p:cNvPr id="2053" name="Rectangle 5"/>
          <p:cNvSpPr>
            <a:spLocks noGrp="1" noChangeArrowheads="1"/>
          </p:cNvSpPr>
          <p:nvPr>
            <p:ph type="ftr"/>
          </p:nvPr>
        </p:nvSpPr>
        <p:spPr bwMode="auto">
          <a:xfrm>
            <a:off x="0"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0" tIns="0" rIns="0" bIns="0" numCol="1" anchor="b" anchorCtr="0" compatLnSpc="1">
            <a:prstTxWarp prst="textNoShape">
              <a:avLst/>
            </a:prstTxWarp>
          </a:bodyPr>
          <a:lstStyle>
            <a:lvl1pP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endParaRPr lang="en-GB" altLang="x-none"/>
          </a:p>
        </p:txBody>
      </p:sp>
      <p:sp>
        <p:nvSpPr>
          <p:cNvPr id="2054" name="Rectangle 6"/>
          <p:cNvSpPr>
            <a:spLocks noGrp="1" noChangeArrowheads="1"/>
          </p:cNvSpPr>
          <p:nvPr>
            <p:ph type="sldNum"/>
          </p:nvPr>
        </p:nvSpPr>
        <p:spPr bwMode="auto">
          <a:xfrm>
            <a:off x="4398963" y="9555163"/>
            <a:ext cx="3371850" cy="501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0" tIns="0" rIns="0" bIns="0" numCol="1" anchor="b" anchorCtr="0" compatLnSpc="1">
            <a:prstTxWarp prst="textNoShape">
              <a:avLst/>
            </a:prstTxWarp>
          </a:bodyPr>
          <a:lstStyle>
            <a:lvl1pPr algn="r">
              <a:lnSpc>
                <a:spcPct val="116000"/>
              </a:lnSpc>
              <a:tabLst>
                <a:tab pos="723900" algn="l"/>
                <a:tab pos="1447800" algn="l"/>
                <a:tab pos="2171700" algn="l"/>
                <a:tab pos="2895600" algn="l"/>
              </a:tabLst>
              <a:defRPr sz="1400">
                <a:solidFill>
                  <a:srgbClr val="000000"/>
                </a:solidFill>
                <a:latin typeface="Nimbus Roman No9 L" charset="0"/>
                <a:ea typeface="DejaVu Sans" charset="0"/>
                <a:cs typeface="DejaVu Sans" charset="0"/>
              </a:defRPr>
            </a:lvl1pPr>
          </a:lstStyle>
          <a:p>
            <a:fld id="{7D4D727D-2ECD-7A4E-9E20-801C05E3BEEE}" type="slidenum">
              <a:rPr lang="en-GB" altLang="x-none"/>
              <a:pPr/>
              <a:t>‹#›</a:t>
            </a:fld>
            <a:endParaRPr lang="en-GB" altLang="x-none"/>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90CF6F07-14A6-1B4D-8735-36BE4AC70CA8}" type="slidenum">
              <a:rPr lang="en-GB" altLang="x-none"/>
              <a:pPr/>
              <a:t>1</a:t>
            </a:fld>
            <a:endParaRPr lang="en-GB" altLang="x-none"/>
          </a:p>
        </p:txBody>
      </p:sp>
      <p:sp>
        <p:nvSpPr>
          <p:cNvPr id="4097" name="Text Box 1"/>
          <p:cNvSpPr txBox="1">
            <a:spLocks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4098" name="Text Box 2"/>
          <p:cNvSpPr txBox="1">
            <a:spLocks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x-none" altLang="x-non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0" y="4489452"/>
            <a:ext cx="27432000" cy="9550400"/>
          </a:xfrm>
        </p:spPr>
        <p:txBody>
          <a:bodyPr anchor="b"/>
          <a:lstStyle>
            <a:lvl1pPr algn="ctr">
              <a:defRPr sz="18000"/>
            </a:lvl1pPr>
          </a:lstStyle>
          <a:p>
            <a:r>
              <a:rPr lang="en-US" smtClean="0"/>
              <a:t>Click to edit Master title style</a:t>
            </a:r>
            <a:endParaRPr lang="en-US"/>
          </a:p>
        </p:txBody>
      </p:sp>
      <p:sp>
        <p:nvSpPr>
          <p:cNvPr id="3" name="Subtitle 2"/>
          <p:cNvSpPr>
            <a:spLocks noGrp="1"/>
          </p:cNvSpPr>
          <p:nvPr>
            <p:ph type="subTitle" idx="1"/>
          </p:nvPr>
        </p:nvSpPr>
        <p:spPr>
          <a:xfrm>
            <a:off x="4572000" y="14408152"/>
            <a:ext cx="27432000" cy="6623048"/>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endParaRPr lang="en-GB" altLang="x-none"/>
          </a:p>
        </p:txBody>
      </p:sp>
      <p:sp>
        <p:nvSpPr>
          <p:cNvPr id="5" name="Footer Placeholder 4"/>
          <p:cNvSpPr>
            <a:spLocks noGrp="1"/>
          </p:cNvSpPr>
          <p:nvPr>
            <p:ph type="ftr" sz="quarter" idx="11"/>
          </p:nvPr>
        </p:nvSpPr>
        <p:spPr/>
        <p:txBody>
          <a:bodyPr/>
          <a:lstStyle/>
          <a:p>
            <a:endParaRPr lang="en-GB" altLang="x-none"/>
          </a:p>
        </p:txBody>
      </p:sp>
      <p:sp>
        <p:nvSpPr>
          <p:cNvPr id="6" name="Slide Number Placeholder 5"/>
          <p:cNvSpPr>
            <a:spLocks noGrp="1"/>
          </p:cNvSpPr>
          <p:nvPr>
            <p:ph type="sldNum" sz="quarter" idx="12"/>
          </p:nvPr>
        </p:nvSpPr>
        <p:spPr/>
        <p:txBody>
          <a:bodyPr/>
          <a:lstStyle/>
          <a:p>
            <a:fld id="{8598B494-47B5-C746-86A7-76BE60CF41C1}" type="slidenum">
              <a:rPr lang="en-GB" altLang="x-none" smtClean="0"/>
              <a:pPr/>
              <a:t>‹#›</a:t>
            </a:fld>
            <a:endParaRPr lang="en-GB" altLang="x-non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GB" altLang="x-none"/>
          </a:p>
        </p:txBody>
      </p:sp>
      <p:sp>
        <p:nvSpPr>
          <p:cNvPr id="5" name="Footer Placeholder 4"/>
          <p:cNvSpPr>
            <a:spLocks noGrp="1"/>
          </p:cNvSpPr>
          <p:nvPr>
            <p:ph type="ftr" sz="quarter" idx="11"/>
          </p:nvPr>
        </p:nvSpPr>
        <p:spPr/>
        <p:txBody>
          <a:bodyPr/>
          <a:lstStyle/>
          <a:p>
            <a:endParaRPr lang="en-GB" altLang="x-none"/>
          </a:p>
        </p:txBody>
      </p:sp>
      <p:sp>
        <p:nvSpPr>
          <p:cNvPr id="6" name="Slide Number Placeholder 5"/>
          <p:cNvSpPr>
            <a:spLocks noGrp="1"/>
          </p:cNvSpPr>
          <p:nvPr>
            <p:ph type="sldNum" sz="quarter" idx="12"/>
          </p:nvPr>
        </p:nvSpPr>
        <p:spPr/>
        <p:txBody>
          <a:bodyPr/>
          <a:lstStyle/>
          <a:p>
            <a:fld id="{EE3F9B49-61A6-C145-B337-20C1635752A6}" type="slidenum">
              <a:rPr lang="en-GB" altLang="x-none" smtClean="0"/>
              <a:pPr/>
              <a:t>‹#›</a:t>
            </a:fld>
            <a:endParaRPr lang="en-GB" altLang="x-non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0" y="1460500"/>
            <a:ext cx="7886700" cy="2324735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514600" y="1460500"/>
            <a:ext cx="23202900" cy="2324735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GB" altLang="x-none"/>
          </a:p>
        </p:txBody>
      </p:sp>
      <p:sp>
        <p:nvSpPr>
          <p:cNvPr id="5" name="Footer Placeholder 4"/>
          <p:cNvSpPr>
            <a:spLocks noGrp="1"/>
          </p:cNvSpPr>
          <p:nvPr>
            <p:ph type="ftr" sz="quarter" idx="11"/>
          </p:nvPr>
        </p:nvSpPr>
        <p:spPr/>
        <p:txBody>
          <a:bodyPr/>
          <a:lstStyle/>
          <a:p>
            <a:endParaRPr lang="en-GB" altLang="x-none"/>
          </a:p>
        </p:txBody>
      </p:sp>
      <p:sp>
        <p:nvSpPr>
          <p:cNvPr id="6" name="Slide Number Placeholder 5"/>
          <p:cNvSpPr>
            <a:spLocks noGrp="1"/>
          </p:cNvSpPr>
          <p:nvPr>
            <p:ph type="sldNum" sz="quarter" idx="12"/>
          </p:nvPr>
        </p:nvSpPr>
        <p:spPr/>
        <p:txBody>
          <a:bodyPr/>
          <a:lstStyle/>
          <a:p>
            <a:fld id="{27779B39-3598-8D4B-BB24-7CAF4CFBCBD1}" type="slidenum">
              <a:rPr lang="en-GB" altLang="x-none" smtClean="0"/>
              <a:pPr/>
              <a:t>‹#›</a:t>
            </a:fld>
            <a:endParaRPr lang="en-GB" altLang="x-non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GB" altLang="x-none"/>
          </a:p>
        </p:txBody>
      </p:sp>
      <p:sp>
        <p:nvSpPr>
          <p:cNvPr id="5" name="Footer Placeholder 4"/>
          <p:cNvSpPr>
            <a:spLocks noGrp="1"/>
          </p:cNvSpPr>
          <p:nvPr>
            <p:ph type="ftr" sz="quarter" idx="11"/>
          </p:nvPr>
        </p:nvSpPr>
        <p:spPr/>
        <p:txBody>
          <a:bodyPr/>
          <a:lstStyle/>
          <a:p>
            <a:endParaRPr lang="en-GB" altLang="x-none"/>
          </a:p>
        </p:txBody>
      </p:sp>
      <p:sp>
        <p:nvSpPr>
          <p:cNvPr id="6" name="Slide Number Placeholder 5"/>
          <p:cNvSpPr>
            <a:spLocks noGrp="1"/>
          </p:cNvSpPr>
          <p:nvPr>
            <p:ph type="sldNum" sz="quarter" idx="12"/>
          </p:nvPr>
        </p:nvSpPr>
        <p:spPr/>
        <p:txBody>
          <a:bodyPr/>
          <a:lstStyle/>
          <a:p>
            <a:fld id="{EAA3AFAF-248C-584F-BAEF-A0B5A459F460}" type="slidenum">
              <a:rPr lang="en-GB" altLang="x-none" smtClean="0"/>
              <a:pPr/>
              <a:t>‹#›</a:t>
            </a:fld>
            <a:endParaRPr lang="en-GB" altLang="x-non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0" y="6838954"/>
            <a:ext cx="31546800" cy="11410948"/>
          </a:xfrm>
        </p:spPr>
        <p:txBody>
          <a:bodyPr anchor="b"/>
          <a:lstStyle>
            <a:lvl1pPr>
              <a:defRPr sz="18000"/>
            </a:lvl1pPr>
          </a:lstStyle>
          <a:p>
            <a:r>
              <a:rPr lang="en-US" smtClean="0"/>
              <a:t>Click to edit Master title style</a:t>
            </a:r>
            <a:endParaRPr lang="en-US"/>
          </a:p>
        </p:txBody>
      </p:sp>
      <p:sp>
        <p:nvSpPr>
          <p:cNvPr id="3" name="Text Placeholder 2"/>
          <p:cNvSpPr>
            <a:spLocks noGrp="1"/>
          </p:cNvSpPr>
          <p:nvPr>
            <p:ph type="body" idx="1"/>
          </p:nvPr>
        </p:nvSpPr>
        <p:spPr>
          <a:xfrm>
            <a:off x="2495550" y="18357854"/>
            <a:ext cx="31546800" cy="6000748"/>
          </a:xfrm>
        </p:spPr>
        <p:txBody>
          <a:bodyPr/>
          <a:lstStyle>
            <a:lvl1pPr marL="0" indent="0">
              <a:buNone/>
              <a:defRPr sz="7200">
                <a:solidFill>
                  <a:schemeClr val="tx1">
                    <a:tint val="75000"/>
                  </a:schemeClr>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GB" altLang="x-none"/>
          </a:p>
        </p:txBody>
      </p:sp>
      <p:sp>
        <p:nvSpPr>
          <p:cNvPr id="5" name="Footer Placeholder 4"/>
          <p:cNvSpPr>
            <a:spLocks noGrp="1"/>
          </p:cNvSpPr>
          <p:nvPr>
            <p:ph type="ftr" sz="quarter" idx="11"/>
          </p:nvPr>
        </p:nvSpPr>
        <p:spPr/>
        <p:txBody>
          <a:bodyPr/>
          <a:lstStyle/>
          <a:p>
            <a:endParaRPr lang="en-GB" altLang="x-none"/>
          </a:p>
        </p:txBody>
      </p:sp>
      <p:sp>
        <p:nvSpPr>
          <p:cNvPr id="6" name="Slide Number Placeholder 5"/>
          <p:cNvSpPr>
            <a:spLocks noGrp="1"/>
          </p:cNvSpPr>
          <p:nvPr>
            <p:ph type="sldNum" sz="quarter" idx="12"/>
          </p:nvPr>
        </p:nvSpPr>
        <p:spPr/>
        <p:txBody>
          <a:bodyPr/>
          <a:lstStyle/>
          <a:p>
            <a:fld id="{3DD15106-4204-0A44-8312-E94F3D8F0465}" type="slidenum">
              <a:rPr lang="en-GB" altLang="x-none" smtClean="0"/>
              <a:pPr/>
              <a:t>‹#›</a:t>
            </a:fld>
            <a:endParaRPr lang="en-GB" altLang="x-non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514600" y="7302500"/>
            <a:ext cx="15544800"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8516600" y="7302500"/>
            <a:ext cx="15544800" cy="17405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endParaRPr lang="en-GB" altLang="x-none"/>
          </a:p>
        </p:txBody>
      </p:sp>
      <p:sp>
        <p:nvSpPr>
          <p:cNvPr id="6" name="Footer Placeholder 5"/>
          <p:cNvSpPr>
            <a:spLocks noGrp="1"/>
          </p:cNvSpPr>
          <p:nvPr>
            <p:ph type="ftr" sz="quarter" idx="11"/>
          </p:nvPr>
        </p:nvSpPr>
        <p:spPr/>
        <p:txBody>
          <a:bodyPr/>
          <a:lstStyle/>
          <a:p>
            <a:endParaRPr lang="en-GB" altLang="x-none"/>
          </a:p>
        </p:txBody>
      </p:sp>
      <p:sp>
        <p:nvSpPr>
          <p:cNvPr id="7" name="Slide Number Placeholder 6"/>
          <p:cNvSpPr>
            <a:spLocks noGrp="1"/>
          </p:cNvSpPr>
          <p:nvPr>
            <p:ph type="sldNum" sz="quarter" idx="12"/>
          </p:nvPr>
        </p:nvSpPr>
        <p:spPr/>
        <p:txBody>
          <a:bodyPr/>
          <a:lstStyle/>
          <a:p>
            <a:fld id="{8533DDC0-750A-3344-A022-04924638D623}" type="slidenum">
              <a:rPr lang="en-GB" altLang="x-none" smtClean="0"/>
              <a:pPr/>
              <a:t>‹#›</a:t>
            </a:fld>
            <a:endParaRPr lang="en-GB" altLang="x-non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460502"/>
            <a:ext cx="31546800" cy="530225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2519366" y="6724652"/>
            <a:ext cx="15473361" cy="3295648"/>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smtClean="0"/>
              <a:t>Click to edit Master text styles</a:t>
            </a:r>
          </a:p>
        </p:txBody>
      </p:sp>
      <p:sp>
        <p:nvSpPr>
          <p:cNvPr id="4" name="Content Placeholder 3"/>
          <p:cNvSpPr>
            <a:spLocks noGrp="1"/>
          </p:cNvSpPr>
          <p:nvPr>
            <p:ph sz="half" idx="2"/>
          </p:nvPr>
        </p:nvSpPr>
        <p:spPr>
          <a:xfrm>
            <a:off x="2519366" y="10020300"/>
            <a:ext cx="15473361"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8516600" y="6724652"/>
            <a:ext cx="15549564" cy="3295648"/>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smtClean="0"/>
              <a:t>Click to edit Master text styles</a:t>
            </a:r>
          </a:p>
        </p:txBody>
      </p:sp>
      <p:sp>
        <p:nvSpPr>
          <p:cNvPr id="6" name="Content Placeholder 5"/>
          <p:cNvSpPr>
            <a:spLocks noGrp="1"/>
          </p:cNvSpPr>
          <p:nvPr>
            <p:ph sz="quarter" idx="4"/>
          </p:nvPr>
        </p:nvSpPr>
        <p:spPr>
          <a:xfrm>
            <a:off x="18516600" y="10020300"/>
            <a:ext cx="15549564" cy="1473835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endParaRPr lang="en-GB" altLang="x-none"/>
          </a:p>
        </p:txBody>
      </p:sp>
      <p:sp>
        <p:nvSpPr>
          <p:cNvPr id="8" name="Footer Placeholder 7"/>
          <p:cNvSpPr>
            <a:spLocks noGrp="1"/>
          </p:cNvSpPr>
          <p:nvPr>
            <p:ph type="ftr" sz="quarter" idx="11"/>
          </p:nvPr>
        </p:nvSpPr>
        <p:spPr/>
        <p:txBody>
          <a:bodyPr/>
          <a:lstStyle/>
          <a:p>
            <a:endParaRPr lang="en-GB" altLang="x-none"/>
          </a:p>
        </p:txBody>
      </p:sp>
      <p:sp>
        <p:nvSpPr>
          <p:cNvPr id="9" name="Slide Number Placeholder 8"/>
          <p:cNvSpPr>
            <a:spLocks noGrp="1"/>
          </p:cNvSpPr>
          <p:nvPr>
            <p:ph type="sldNum" sz="quarter" idx="12"/>
          </p:nvPr>
        </p:nvSpPr>
        <p:spPr/>
        <p:txBody>
          <a:bodyPr/>
          <a:lstStyle/>
          <a:p>
            <a:fld id="{9F7CD2E8-5D9E-7248-AB3B-52CCB0C8C376}" type="slidenum">
              <a:rPr lang="en-GB" altLang="x-none" smtClean="0"/>
              <a:pPr/>
              <a:t>‹#›</a:t>
            </a:fld>
            <a:endParaRPr lang="en-GB" altLang="x-non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GB" altLang="x-none"/>
          </a:p>
        </p:txBody>
      </p:sp>
      <p:sp>
        <p:nvSpPr>
          <p:cNvPr id="4" name="Footer Placeholder 3"/>
          <p:cNvSpPr>
            <a:spLocks noGrp="1"/>
          </p:cNvSpPr>
          <p:nvPr>
            <p:ph type="ftr" sz="quarter" idx="11"/>
          </p:nvPr>
        </p:nvSpPr>
        <p:spPr/>
        <p:txBody>
          <a:bodyPr/>
          <a:lstStyle/>
          <a:p>
            <a:endParaRPr lang="en-GB" altLang="x-none"/>
          </a:p>
        </p:txBody>
      </p:sp>
      <p:sp>
        <p:nvSpPr>
          <p:cNvPr id="5" name="Slide Number Placeholder 4"/>
          <p:cNvSpPr>
            <a:spLocks noGrp="1"/>
          </p:cNvSpPr>
          <p:nvPr>
            <p:ph type="sldNum" sz="quarter" idx="12"/>
          </p:nvPr>
        </p:nvSpPr>
        <p:spPr/>
        <p:txBody>
          <a:bodyPr/>
          <a:lstStyle/>
          <a:p>
            <a:fld id="{0A31A418-89E8-8546-B521-B25EA93B2491}" type="slidenum">
              <a:rPr lang="en-GB" altLang="x-none" smtClean="0"/>
              <a:pPr/>
              <a:t>‹#›</a:t>
            </a:fld>
            <a:endParaRPr lang="en-GB" altLang="x-non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GB" altLang="x-none"/>
          </a:p>
        </p:txBody>
      </p:sp>
      <p:sp>
        <p:nvSpPr>
          <p:cNvPr id="3" name="Footer Placeholder 2"/>
          <p:cNvSpPr>
            <a:spLocks noGrp="1"/>
          </p:cNvSpPr>
          <p:nvPr>
            <p:ph type="ftr" sz="quarter" idx="11"/>
          </p:nvPr>
        </p:nvSpPr>
        <p:spPr/>
        <p:txBody>
          <a:bodyPr/>
          <a:lstStyle/>
          <a:p>
            <a:endParaRPr lang="en-GB" altLang="x-none"/>
          </a:p>
        </p:txBody>
      </p:sp>
      <p:sp>
        <p:nvSpPr>
          <p:cNvPr id="4" name="Slide Number Placeholder 3"/>
          <p:cNvSpPr>
            <a:spLocks noGrp="1"/>
          </p:cNvSpPr>
          <p:nvPr>
            <p:ph type="sldNum" sz="quarter" idx="12"/>
          </p:nvPr>
        </p:nvSpPr>
        <p:spPr/>
        <p:txBody>
          <a:bodyPr/>
          <a:lstStyle/>
          <a:p>
            <a:fld id="{271B33F7-E328-A043-883D-10488E3F164B}" type="slidenum">
              <a:rPr lang="en-GB" altLang="x-none" smtClean="0"/>
              <a:pPr/>
              <a:t>‹#›</a:t>
            </a:fld>
            <a:endParaRPr lang="en-GB" altLang="x-non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6" y="1828800"/>
            <a:ext cx="11796711" cy="6400800"/>
          </a:xfrm>
        </p:spPr>
        <p:txBody>
          <a:bodyPr anchor="b"/>
          <a:lstStyle>
            <a:lvl1pPr>
              <a:defRPr sz="9600"/>
            </a:lvl1pPr>
          </a:lstStyle>
          <a:p>
            <a:r>
              <a:rPr lang="en-US" smtClean="0"/>
              <a:t>Click to edit Master title style</a:t>
            </a:r>
            <a:endParaRPr lang="en-US"/>
          </a:p>
        </p:txBody>
      </p:sp>
      <p:sp>
        <p:nvSpPr>
          <p:cNvPr id="3" name="Content Placeholder 2"/>
          <p:cNvSpPr>
            <a:spLocks noGrp="1"/>
          </p:cNvSpPr>
          <p:nvPr>
            <p:ph idx="1"/>
          </p:nvPr>
        </p:nvSpPr>
        <p:spPr>
          <a:xfrm>
            <a:off x="15549564" y="3949702"/>
            <a:ext cx="18516600" cy="19494500"/>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519366" y="8229600"/>
            <a:ext cx="11796711" cy="15246352"/>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GB" altLang="x-none"/>
          </a:p>
        </p:txBody>
      </p:sp>
      <p:sp>
        <p:nvSpPr>
          <p:cNvPr id="6" name="Footer Placeholder 5"/>
          <p:cNvSpPr>
            <a:spLocks noGrp="1"/>
          </p:cNvSpPr>
          <p:nvPr>
            <p:ph type="ftr" sz="quarter" idx="11"/>
          </p:nvPr>
        </p:nvSpPr>
        <p:spPr/>
        <p:txBody>
          <a:bodyPr/>
          <a:lstStyle/>
          <a:p>
            <a:endParaRPr lang="en-GB" altLang="x-none"/>
          </a:p>
        </p:txBody>
      </p:sp>
      <p:sp>
        <p:nvSpPr>
          <p:cNvPr id="7" name="Slide Number Placeholder 6"/>
          <p:cNvSpPr>
            <a:spLocks noGrp="1"/>
          </p:cNvSpPr>
          <p:nvPr>
            <p:ph type="sldNum" sz="quarter" idx="12"/>
          </p:nvPr>
        </p:nvSpPr>
        <p:spPr/>
        <p:txBody>
          <a:bodyPr/>
          <a:lstStyle/>
          <a:p>
            <a:fld id="{5F6234D9-FC14-B540-ADE6-431B9531CA57}" type="slidenum">
              <a:rPr lang="en-GB" altLang="x-none" smtClean="0"/>
              <a:pPr/>
              <a:t>‹#›</a:t>
            </a:fld>
            <a:endParaRPr lang="en-GB" altLang="x-non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6" y="1828800"/>
            <a:ext cx="11796711" cy="6400800"/>
          </a:xfrm>
        </p:spPr>
        <p:txBody>
          <a:bodyPr anchor="b"/>
          <a:lstStyle>
            <a:lvl1pPr>
              <a:defRPr sz="9600"/>
            </a:lvl1pPr>
          </a:lstStyle>
          <a:p>
            <a:r>
              <a:rPr lang="en-US" smtClean="0"/>
              <a:t>Click to edit Master title style</a:t>
            </a:r>
            <a:endParaRPr lang="en-US"/>
          </a:p>
        </p:txBody>
      </p:sp>
      <p:sp>
        <p:nvSpPr>
          <p:cNvPr id="3" name="Picture Placeholder 2"/>
          <p:cNvSpPr>
            <a:spLocks noGrp="1"/>
          </p:cNvSpPr>
          <p:nvPr>
            <p:ph type="pic" idx="1"/>
          </p:nvPr>
        </p:nvSpPr>
        <p:spPr>
          <a:xfrm>
            <a:off x="15549564" y="3949702"/>
            <a:ext cx="18516600" cy="19494500"/>
          </a:xfrm>
        </p:spPr>
        <p:txBody>
          <a:bodyPr/>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endParaRPr lang="en-US"/>
          </a:p>
        </p:txBody>
      </p:sp>
      <p:sp>
        <p:nvSpPr>
          <p:cNvPr id="4" name="Text Placeholder 3"/>
          <p:cNvSpPr>
            <a:spLocks noGrp="1"/>
          </p:cNvSpPr>
          <p:nvPr>
            <p:ph type="body" sz="half" idx="2"/>
          </p:nvPr>
        </p:nvSpPr>
        <p:spPr>
          <a:xfrm>
            <a:off x="2519366" y="8229600"/>
            <a:ext cx="11796711" cy="15246352"/>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GB" altLang="x-none"/>
          </a:p>
        </p:txBody>
      </p:sp>
      <p:sp>
        <p:nvSpPr>
          <p:cNvPr id="6" name="Footer Placeholder 5"/>
          <p:cNvSpPr>
            <a:spLocks noGrp="1"/>
          </p:cNvSpPr>
          <p:nvPr>
            <p:ph type="ftr" sz="quarter" idx="11"/>
          </p:nvPr>
        </p:nvSpPr>
        <p:spPr/>
        <p:txBody>
          <a:bodyPr/>
          <a:lstStyle/>
          <a:p>
            <a:endParaRPr lang="en-GB" altLang="x-none"/>
          </a:p>
        </p:txBody>
      </p:sp>
      <p:sp>
        <p:nvSpPr>
          <p:cNvPr id="7" name="Slide Number Placeholder 6"/>
          <p:cNvSpPr>
            <a:spLocks noGrp="1"/>
          </p:cNvSpPr>
          <p:nvPr>
            <p:ph type="sldNum" sz="quarter" idx="12"/>
          </p:nvPr>
        </p:nvSpPr>
        <p:spPr/>
        <p:txBody>
          <a:bodyPr/>
          <a:lstStyle/>
          <a:p>
            <a:fld id="{612E4D8B-A20A-834F-8541-D92A6B5BB228}" type="slidenum">
              <a:rPr lang="en-GB" altLang="x-none" smtClean="0"/>
              <a:pPr/>
              <a:t>‹#›</a:t>
            </a:fld>
            <a:endParaRPr lang="en-GB" altLang="x-non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460502"/>
            <a:ext cx="31546800" cy="5302252"/>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514600" y="7302500"/>
            <a:ext cx="31546800" cy="1740535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514600" y="25425402"/>
            <a:ext cx="8229600" cy="1460500"/>
          </a:xfrm>
          <a:prstGeom prst="rect">
            <a:avLst/>
          </a:prstGeom>
        </p:spPr>
        <p:txBody>
          <a:bodyPr vert="horz" lIns="91440" tIns="45720" rIns="91440" bIns="45720" rtlCol="0" anchor="ctr"/>
          <a:lstStyle>
            <a:lvl1pPr algn="l">
              <a:defRPr sz="3600">
                <a:solidFill>
                  <a:schemeClr val="tx1">
                    <a:tint val="75000"/>
                  </a:schemeClr>
                </a:solidFill>
              </a:defRPr>
            </a:lvl1pPr>
          </a:lstStyle>
          <a:p>
            <a:endParaRPr lang="en-GB" altLang="x-none"/>
          </a:p>
        </p:txBody>
      </p:sp>
      <p:sp>
        <p:nvSpPr>
          <p:cNvPr id="5" name="Footer Placeholder 4"/>
          <p:cNvSpPr>
            <a:spLocks noGrp="1"/>
          </p:cNvSpPr>
          <p:nvPr>
            <p:ph type="ftr" sz="quarter" idx="3"/>
          </p:nvPr>
        </p:nvSpPr>
        <p:spPr>
          <a:xfrm>
            <a:off x="12115800" y="25425402"/>
            <a:ext cx="12344400" cy="1460500"/>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GB" altLang="x-none"/>
          </a:p>
        </p:txBody>
      </p:sp>
      <p:sp>
        <p:nvSpPr>
          <p:cNvPr id="6" name="Slide Number Placeholder 5"/>
          <p:cNvSpPr>
            <a:spLocks noGrp="1"/>
          </p:cNvSpPr>
          <p:nvPr>
            <p:ph type="sldNum" sz="quarter" idx="4"/>
          </p:nvPr>
        </p:nvSpPr>
        <p:spPr>
          <a:xfrm>
            <a:off x="25831800" y="25425402"/>
            <a:ext cx="8229600" cy="1460500"/>
          </a:xfrm>
          <a:prstGeom prst="rect">
            <a:avLst/>
          </a:prstGeom>
        </p:spPr>
        <p:txBody>
          <a:bodyPr vert="horz" lIns="91440" tIns="45720" rIns="91440" bIns="45720" rtlCol="0" anchor="ctr"/>
          <a:lstStyle>
            <a:lvl1pPr algn="r">
              <a:defRPr sz="3600">
                <a:solidFill>
                  <a:schemeClr val="tx1">
                    <a:tint val="75000"/>
                  </a:schemeClr>
                </a:solidFill>
              </a:defRPr>
            </a:lvl1pPr>
          </a:lstStyle>
          <a:p>
            <a:fld id="{58F1C638-15CF-8B4D-8D6E-CA142CB447E9}" type="slidenum">
              <a:rPr lang="en-GB" altLang="x-none" smtClean="0"/>
              <a:pPr/>
              <a:t>‹#›</a:t>
            </a:fld>
            <a:endParaRPr lang="en-GB" altLang="x-none"/>
          </a:p>
        </p:txBody>
      </p:sp>
    </p:spTree>
    <p:extLst>
      <p:ext uri="{BB962C8B-B14F-4D97-AF65-F5344CB8AC3E}">
        <p14:creationId xmlns:p14="http://schemas.microsoft.com/office/powerpoint/2010/main" val="186942276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3"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476250"/>
            <a:ext cx="36576000" cy="1354138"/>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graphicFrame>
        <p:nvGraphicFramePr>
          <p:cNvPr id="5" name="Table 4"/>
          <p:cNvGraphicFramePr>
            <a:graphicFrameLocks noGrp="1"/>
          </p:cNvGraphicFramePr>
          <p:nvPr>
            <p:extLst>
              <p:ext uri="{D42A27DB-BD31-4B8C-83A1-F6EECF244321}">
                <p14:modId xmlns:p14="http://schemas.microsoft.com/office/powerpoint/2010/main" val="784558821"/>
              </p:ext>
            </p:extLst>
          </p:nvPr>
        </p:nvGraphicFramePr>
        <p:xfrm>
          <a:off x="609600" y="3886200"/>
          <a:ext cx="35280600" cy="23545800"/>
        </p:xfrm>
        <a:graphic>
          <a:graphicData uri="http://schemas.openxmlformats.org/drawingml/2006/table">
            <a:tbl>
              <a:tblPr firstRow="1" bandRow="1">
                <a:tableStyleId>{5C22544A-7EE6-4342-B048-85BDC9FD1C3A}</a:tableStyleId>
              </a:tblPr>
              <a:tblGrid>
                <a:gridCol w="9753600"/>
                <a:gridCol w="13766800"/>
                <a:gridCol w="11760200"/>
              </a:tblGrid>
              <a:tr h="23545800">
                <a:tc>
                  <a:txBody>
                    <a:bodyPr/>
                    <a:lstStyle/>
                    <a:p>
                      <a:pPr algn="ctr"/>
                      <a:r>
                        <a:rPr lang="en-US" sz="7200" dirty="0" smtClean="0">
                          <a:solidFill>
                            <a:schemeClr val="tx1"/>
                          </a:solidFill>
                          <a:latin typeface="Bookman Old Style" charset="0"/>
                          <a:ea typeface="Bookman Old Style" charset="0"/>
                          <a:cs typeface="Bookman Old Style" charset="0"/>
                        </a:rPr>
                        <a:t>Project:</a:t>
                      </a:r>
                    </a:p>
                    <a:p>
                      <a:pPr marL="457200" marR="0" indent="-457200" algn="l" defTabSz="2743200" rtl="0" eaLnBrk="1" fontAlgn="auto" latinLnBrk="0" hangingPunct="1">
                        <a:lnSpc>
                          <a:spcPct val="100000"/>
                        </a:lnSpc>
                        <a:spcBef>
                          <a:spcPts val="0"/>
                        </a:spcBef>
                        <a:spcAft>
                          <a:spcPts val="600"/>
                        </a:spcAft>
                        <a:buClrTx/>
                        <a:buSzTx/>
                        <a:buFont typeface="Arial" charset="0"/>
                        <a:buChar char="•"/>
                        <a:tabLst/>
                        <a:defRPr/>
                      </a:pPr>
                      <a:r>
                        <a:rPr lang="en-US" sz="4400" b="0" kern="1200" dirty="0" smtClean="0">
                          <a:solidFill>
                            <a:schemeClr val="tx1"/>
                          </a:solidFill>
                          <a:effectLst/>
                          <a:latin typeface="Bookman Old Style" charset="0"/>
                          <a:ea typeface="Bookman Old Style" charset="0"/>
                          <a:cs typeface="Bookman Old Style" charset="0"/>
                        </a:rPr>
                        <a:t>Question:</a:t>
                      </a:r>
                    </a:p>
                    <a:p>
                      <a:pPr marL="530225" marR="0" indent="0" algn="l" defTabSz="2743200" rtl="0" eaLnBrk="1" fontAlgn="auto" latinLnBrk="0" hangingPunct="1">
                        <a:lnSpc>
                          <a:spcPct val="100000"/>
                        </a:lnSpc>
                        <a:spcBef>
                          <a:spcPts val="0"/>
                        </a:spcBef>
                        <a:spcAft>
                          <a:spcPts val="600"/>
                        </a:spcAft>
                        <a:buClrTx/>
                        <a:buSzTx/>
                        <a:buFont typeface="Arial" charset="0"/>
                        <a:buNone/>
                        <a:tabLst/>
                        <a:defRPr/>
                      </a:pPr>
                      <a:r>
                        <a:rPr lang="en-US" sz="2400" b="0" kern="1200" dirty="0" smtClean="0">
                          <a:solidFill>
                            <a:schemeClr val="tx1"/>
                          </a:solidFill>
                          <a:effectLst/>
                          <a:latin typeface="Bookman Old Style" charset="0"/>
                          <a:ea typeface="Bookman Old Style" charset="0"/>
                          <a:cs typeface="Bookman Old Style" charset="0"/>
                        </a:rPr>
                        <a:t>Given different types of city establishments that can either be categorized as indicators of "stronger” or "weaker community", can we find other correlations with other indicators of inequality or "instability" in Boston and address common problems in terms of this social aspect?</a:t>
                      </a:r>
                      <a:endParaRPr lang="en-US" sz="4400" b="0" kern="1200" dirty="0" smtClean="0">
                        <a:solidFill>
                          <a:schemeClr val="tx1"/>
                        </a:solidFill>
                        <a:effectLst/>
                        <a:latin typeface="Bookman Old Style" charset="0"/>
                        <a:ea typeface="Bookman Old Style" charset="0"/>
                        <a:cs typeface="Bookman Old Style" charset="0"/>
                      </a:endParaRPr>
                    </a:p>
                    <a:p>
                      <a:pPr marL="457200" marR="0" indent="-457200" algn="l" defTabSz="2743200" rtl="0" eaLnBrk="1" fontAlgn="auto" latinLnBrk="0" hangingPunct="1">
                        <a:lnSpc>
                          <a:spcPct val="100000"/>
                        </a:lnSpc>
                        <a:spcBef>
                          <a:spcPts val="0"/>
                        </a:spcBef>
                        <a:spcAft>
                          <a:spcPts val="600"/>
                        </a:spcAft>
                        <a:buClrTx/>
                        <a:buSzTx/>
                        <a:buFont typeface="Arial" charset="0"/>
                        <a:buChar char="•"/>
                        <a:tabLst/>
                        <a:defRPr/>
                      </a:pPr>
                      <a:r>
                        <a:rPr lang="en-US" sz="4400" b="0" kern="1200" dirty="0" smtClean="0">
                          <a:solidFill>
                            <a:schemeClr val="tx1"/>
                          </a:solidFill>
                          <a:effectLst/>
                          <a:latin typeface="Bookman Old Style" charset="0"/>
                          <a:ea typeface="Bookman Old Style" charset="0"/>
                          <a:cs typeface="Bookman Old Style" charset="0"/>
                        </a:rPr>
                        <a:t>Datasets:</a:t>
                      </a:r>
                    </a:p>
                    <a:p>
                      <a:pPr marL="685800" indent="-155575">
                        <a:spcAft>
                          <a:spcPts val="600"/>
                        </a:spcAft>
                        <a:buFont typeface="Arial" charset="0"/>
                        <a:buChar char="•"/>
                        <a:tabLst/>
                      </a:pPr>
                      <a:r>
                        <a:rPr lang="en-US" sz="2400" b="0" kern="1200" dirty="0" smtClean="0">
                          <a:solidFill>
                            <a:schemeClr val="tx1"/>
                          </a:solidFill>
                          <a:effectLst/>
                          <a:latin typeface="Bookman Old Style" charset="0"/>
                          <a:ea typeface="Bookman Old Style" charset="0"/>
                          <a:cs typeface="Bookman Old Style" charset="0"/>
                        </a:rPr>
                        <a:t>Crime Incident Reports (July 2012 - August 2015)</a:t>
                      </a:r>
                    </a:p>
                    <a:p>
                      <a:pPr marL="685800" indent="-155575">
                        <a:spcAft>
                          <a:spcPts val="600"/>
                        </a:spcAft>
                        <a:buFont typeface="Arial" charset="0"/>
                        <a:buChar char="•"/>
                        <a:tabLst/>
                      </a:pPr>
                      <a:r>
                        <a:rPr lang="en-US" sz="2400" b="0" kern="1200" dirty="0" smtClean="0">
                          <a:solidFill>
                            <a:schemeClr val="tx1"/>
                          </a:solidFill>
                          <a:effectLst/>
                          <a:latin typeface="Bookman Old Style" charset="0"/>
                          <a:ea typeface="Bookman Old Style" charset="0"/>
                          <a:cs typeface="Bookman Old Style" charset="0"/>
                        </a:rPr>
                        <a:t>Property</a:t>
                      </a:r>
                      <a:r>
                        <a:rPr lang="en-US" sz="2400" b="0" kern="1200" baseline="0" dirty="0" smtClean="0">
                          <a:solidFill>
                            <a:schemeClr val="tx1"/>
                          </a:solidFill>
                          <a:effectLst/>
                          <a:latin typeface="Bookman Old Style" charset="0"/>
                          <a:ea typeface="Bookman Old Style" charset="0"/>
                          <a:cs typeface="Bookman Old Style" charset="0"/>
                        </a:rPr>
                        <a:t> Assessment</a:t>
                      </a:r>
                      <a:endParaRPr lang="en-US" sz="2400" b="0" kern="1200" dirty="0" smtClean="0">
                        <a:solidFill>
                          <a:schemeClr val="tx1"/>
                        </a:solidFill>
                        <a:effectLst/>
                        <a:latin typeface="Bookman Old Style" charset="0"/>
                        <a:ea typeface="Bookman Old Style" charset="0"/>
                        <a:cs typeface="Bookman Old Style" charset="0"/>
                      </a:endParaRPr>
                    </a:p>
                    <a:p>
                      <a:pPr marL="685800" indent="-155575">
                        <a:spcAft>
                          <a:spcPts val="600"/>
                        </a:spcAft>
                        <a:buFont typeface="Arial" charset="0"/>
                        <a:buChar char="•"/>
                        <a:tabLst/>
                      </a:pPr>
                      <a:r>
                        <a:rPr lang="en-US" sz="2400" b="0" kern="1200" dirty="0" smtClean="0">
                          <a:solidFill>
                            <a:schemeClr val="tx1"/>
                          </a:solidFill>
                          <a:effectLst/>
                          <a:latin typeface="Bookman Old Style" charset="0"/>
                          <a:ea typeface="Bookman Old Style" charset="0"/>
                          <a:cs typeface="Bookman Old Style" charset="0"/>
                        </a:rPr>
                        <a:t>Public Access Fishing Locations</a:t>
                      </a:r>
                    </a:p>
                    <a:p>
                      <a:pPr marL="685800" indent="-155575">
                        <a:spcAft>
                          <a:spcPts val="600"/>
                        </a:spcAft>
                        <a:buFont typeface="Arial" charset="0"/>
                        <a:buChar char="•"/>
                        <a:tabLst/>
                      </a:pPr>
                      <a:r>
                        <a:rPr lang="en-US" sz="2400" b="0" kern="1200" dirty="0" smtClean="0">
                          <a:solidFill>
                            <a:schemeClr val="tx1"/>
                          </a:solidFill>
                          <a:effectLst/>
                          <a:latin typeface="Bookman Old Style" charset="0"/>
                          <a:ea typeface="Bookman Old Style" charset="0"/>
                          <a:cs typeface="Bookman Old Style" charset="0"/>
                        </a:rPr>
                        <a:t>Active Food Establishment Licenses, Entertainment Licenses</a:t>
                      </a:r>
                    </a:p>
                    <a:p>
                      <a:pPr marL="685800" indent="-155575">
                        <a:spcAft>
                          <a:spcPts val="600"/>
                        </a:spcAft>
                        <a:buFont typeface="Arial" charset="0"/>
                        <a:buChar char="•"/>
                        <a:tabLst/>
                      </a:pPr>
                      <a:r>
                        <a:rPr lang="en-US" sz="2400" b="0" kern="1200" dirty="0" smtClean="0">
                          <a:solidFill>
                            <a:schemeClr val="tx1"/>
                          </a:solidFill>
                          <a:effectLst/>
                          <a:latin typeface="Bookman Old Style" charset="0"/>
                          <a:ea typeface="Bookman Old Style" charset="0"/>
                          <a:cs typeface="Bookman Old Style" charset="0"/>
                        </a:rPr>
                        <a:t>Community Supported Agriculture Pickups</a:t>
                      </a:r>
                    </a:p>
                    <a:p>
                      <a:pPr marL="685800" indent="-155575">
                        <a:spcAft>
                          <a:spcPts val="600"/>
                        </a:spcAft>
                        <a:buFont typeface="Arial" charset="0"/>
                        <a:buChar char="•"/>
                        <a:tabLst/>
                      </a:pPr>
                      <a:r>
                        <a:rPr lang="en-US" sz="2400" b="0" kern="1200" dirty="0" smtClean="0">
                          <a:solidFill>
                            <a:schemeClr val="tx1"/>
                          </a:solidFill>
                          <a:effectLst/>
                          <a:latin typeface="Bookman Old Style" charset="0"/>
                          <a:ea typeface="Bookman Old Style" charset="0"/>
                          <a:cs typeface="Bookman Old Style" charset="0"/>
                        </a:rPr>
                        <a:t>Year-Round Swimming Pools. Boston Parking Lots</a:t>
                      </a:r>
                    </a:p>
                    <a:p>
                      <a:pPr marL="685800" indent="-155575">
                        <a:spcAft>
                          <a:spcPts val="600"/>
                        </a:spcAft>
                        <a:buFont typeface="Arial" charset="0"/>
                        <a:buChar char="•"/>
                        <a:tabLst/>
                      </a:pPr>
                      <a:r>
                        <a:rPr lang="en-US" sz="2400" b="0" kern="1200" dirty="0" smtClean="0">
                          <a:solidFill>
                            <a:schemeClr val="tx1"/>
                          </a:solidFill>
                          <a:effectLst/>
                          <a:latin typeface="Bookman Old Style" charset="0"/>
                          <a:ea typeface="Bookman Old Style" charset="0"/>
                          <a:cs typeface="Bookman Old Style" charset="0"/>
                        </a:rPr>
                        <a:t>Boston Libraries</a:t>
                      </a:r>
                    </a:p>
                    <a:p>
                      <a:pPr marL="457200" marR="0" indent="-457200" algn="l" defTabSz="2743200" rtl="0" eaLnBrk="1" fontAlgn="auto" latinLnBrk="0" hangingPunct="1">
                        <a:lnSpc>
                          <a:spcPct val="100000"/>
                        </a:lnSpc>
                        <a:spcBef>
                          <a:spcPts val="0"/>
                        </a:spcBef>
                        <a:spcAft>
                          <a:spcPts val="600"/>
                        </a:spcAft>
                        <a:buClrTx/>
                        <a:buSzTx/>
                        <a:buFont typeface="Arial" charset="0"/>
                        <a:buChar char="•"/>
                        <a:tabLst/>
                        <a:defRPr/>
                      </a:pPr>
                      <a:r>
                        <a:rPr lang="en-US" sz="4400" b="0" kern="1200" dirty="0" smtClean="0">
                          <a:solidFill>
                            <a:schemeClr val="tx1"/>
                          </a:solidFill>
                          <a:effectLst/>
                          <a:latin typeface="Bookman Old Style" charset="0"/>
                          <a:ea typeface="Bookman Old Style" charset="0"/>
                          <a:cs typeface="Bookman Old Style" charset="0"/>
                        </a:rPr>
                        <a:t>Methodology:</a:t>
                      </a:r>
                    </a:p>
                    <a:p>
                      <a:pPr marL="530225" marR="0" indent="0" algn="l" defTabSz="2743200" rtl="0" eaLnBrk="1" fontAlgn="auto" latinLnBrk="0" hangingPunct="1">
                        <a:lnSpc>
                          <a:spcPct val="100000"/>
                        </a:lnSpc>
                        <a:spcBef>
                          <a:spcPts val="0"/>
                        </a:spcBef>
                        <a:spcAft>
                          <a:spcPts val="600"/>
                        </a:spcAft>
                        <a:buClrTx/>
                        <a:buSzTx/>
                        <a:buFont typeface="Arial" charset="0"/>
                        <a:buNone/>
                        <a:tabLst/>
                        <a:defRPr/>
                      </a:pPr>
                      <a:r>
                        <a:rPr lang="en-US" sz="2400" b="0" kern="1200" dirty="0" smtClean="0">
                          <a:solidFill>
                            <a:schemeClr val="tx1"/>
                          </a:solidFill>
                          <a:effectLst/>
                          <a:latin typeface="Bookman Old Style" charset="0"/>
                          <a:ea typeface="Bookman Old Style" charset="0"/>
                          <a:cs typeface="Bookman Old Style" charset="0"/>
                        </a:rPr>
                        <a:t>These data sets were combined as a preliminary test to this question, using crime statistics, and seeing if there was a correlation in the 1000x1000-foot cells with crime incidence and what we scored as a "community value". </a:t>
                      </a:r>
                    </a:p>
                    <a:p>
                      <a:pPr marL="530225" marR="0" indent="0" algn="l" defTabSz="2743200" rtl="0" eaLnBrk="1" fontAlgn="auto" latinLnBrk="0" hangingPunct="1">
                        <a:lnSpc>
                          <a:spcPct val="100000"/>
                        </a:lnSpc>
                        <a:spcBef>
                          <a:spcPts val="0"/>
                        </a:spcBef>
                        <a:spcAft>
                          <a:spcPts val="600"/>
                        </a:spcAft>
                        <a:buClrTx/>
                        <a:buSzTx/>
                        <a:buFont typeface="Arial" charset="0"/>
                        <a:buNone/>
                        <a:tabLst/>
                        <a:defRPr/>
                      </a:pPr>
                      <a:endParaRPr lang="en-US" sz="2400" b="0" kern="1200" dirty="0" smtClean="0">
                        <a:solidFill>
                          <a:schemeClr val="tx1"/>
                        </a:solidFill>
                        <a:effectLst/>
                        <a:latin typeface="Bookman Old Style" charset="0"/>
                        <a:ea typeface="Bookman Old Style" charset="0"/>
                        <a:cs typeface="Bookman Old Style" charset="0"/>
                      </a:endParaRPr>
                    </a:p>
                    <a:p>
                      <a:pPr marL="530225" marR="0" indent="0" algn="l" defTabSz="2743200" rtl="0" eaLnBrk="1" fontAlgn="auto" latinLnBrk="0" hangingPunct="1">
                        <a:lnSpc>
                          <a:spcPct val="100000"/>
                        </a:lnSpc>
                        <a:spcBef>
                          <a:spcPts val="0"/>
                        </a:spcBef>
                        <a:spcAft>
                          <a:spcPts val="600"/>
                        </a:spcAft>
                        <a:buClrTx/>
                        <a:buSzTx/>
                        <a:buFont typeface="Arial" charset="0"/>
                        <a:buNone/>
                        <a:tabLst/>
                        <a:defRPr/>
                      </a:pPr>
                      <a:r>
                        <a:rPr lang="en-US" sz="2400" b="0" kern="1200" dirty="0" smtClean="0">
                          <a:solidFill>
                            <a:schemeClr val="tx1"/>
                          </a:solidFill>
                          <a:effectLst/>
                          <a:latin typeface="Bookman Old Style" charset="0"/>
                          <a:ea typeface="Bookman Old Style" charset="0"/>
                          <a:cs typeface="Bookman Old Style" charset="0"/>
                        </a:rPr>
                        <a:t>The public fishing locations, community supported agriculture pickups, and library locations were grouped and taken to be "community indicators”.</a:t>
                      </a:r>
                    </a:p>
                    <a:p>
                      <a:pPr marL="530225" marR="0" indent="0" algn="l" defTabSz="2743200" rtl="0" eaLnBrk="1" fontAlgn="auto" latinLnBrk="0" hangingPunct="1">
                        <a:lnSpc>
                          <a:spcPct val="100000"/>
                        </a:lnSpc>
                        <a:spcBef>
                          <a:spcPts val="0"/>
                        </a:spcBef>
                        <a:spcAft>
                          <a:spcPts val="600"/>
                        </a:spcAft>
                        <a:buClrTx/>
                        <a:buSzTx/>
                        <a:buFont typeface="Arial" charset="0"/>
                        <a:buNone/>
                        <a:tabLst/>
                        <a:defRPr/>
                      </a:pPr>
                      <a:endParaRPr lang="en-US" sz="2400" b="0" kern="1200" dirty="0" smtClean="0">
                        <a:solidFill>
                          <a:schemeClr val="tx1"/>
                        </a:solidFill>
                        <a:effectLst/>
                        <a:latin typeface="Bookman Old Style" charset="0"/>
                        <a:ea typeface="Bookman Old Style" charset="0"/>
                        <a:cs typeface="Bookman Old Style" charset="0"/>
                      </a:endParaRPr>
                    </a:p>
                    <a:p>
                      <a:pPr marL="530225" marR="0" indent="0" algn="l" defTabSz="2743200" rtl="0" eaLnBrk="1" fontAlgn="auto" latinLnBrk="0" hangingPunct="1">
                        <a:lnSpc>
                          <a:spcPct val="100000"/>
                        </a:lnSpc>
                        <a:spcBef>
                          <a:spcPts val="0"/>
                        </a:spcBef>
                        <a:spcAft>
                          <a:spcPts val="600"/>
                        </a:spcAft>
                        <a:buClrTx/>
                        <a:buSzTx/>
                        <a:buFont typeface="Arial" charset="0"/>
                        <a:buNone/>
                        <a:tabLst/>
                        <a:defRPr/>
                      </a:pPr>
                      <a:r>
                        <a:rPr lang="en-US" sz="2400" b="0" kern="1200" dirty="0" smtClean="0">
                          <a:solidFill>
                            <a:schemeClr val="tx1"/>
                          </a:solidFill>
                          <a:effectLst/>
                          <a:latin typeface="Bookman Old Style" charset="0"/>
                          <a:ea typeface="Bookman Old Style" charset="0"/>
                          <a:cs typeface="Bookman Old Style" charset="0"/>
                        </a:rPr>
                        <a:t>The entertainment, active food establishment license, and parking lot locations were taken to be "anti-community indicators" -- with the rationale that entertainment is a form of escapism from where one currently is (with large parking lots/garages designated as private, doing no public good), and that food establishments similarly exist to give people a break from eating around their community (and often being tourist spots as well).</a:t>
                      </a:r>
                    </a:p>
                    <a:p>
                      <a:pPr marL="457200" marR="0" indent="-457200" algn="l" defTabSz="2743200" rtl="0" eaLnBrk="1" fontAlgn="auto" latinLnBrk="0" hangingPunct="1">
                        <a:lnSpc>
                          <a:spcPct val="100000"/>
                        </a:lnSpc>
                        <a:spcBef>
                          <a:spcPts val="0"/>
                        </a:spcBef>
                        <a:spcAft>
                          <a:spcPts val="0"/>
                        </a:spcAft>
                        <a:buClrTx/>
                        <a:buSzTx/>
                        <a:buFont typeface="Arial" charset="0"/>
                        <a:buChar char="•"/>
                        <a:tabLst/>
                        <a:defRPr/>
                      </a:pPr>
                      <a:endParaRPr lang="en-US" sz="4400" b="0" kern="1200" dirty="0" smtClean="0">
                        <a:solidFill>
                          <a:schemeClr val="tx1"/>
                        </a:solidFill>
                        <a:effectLst/>
                        <a:latin typeface="Bookman Old Style" charset="0"/>
                        <a:ea typeface="Bookman Old Style" charset="0"/>
                        <a:cs typeface="Bookman Old Style" charset="0"/>
                      </a:endParaRPr>
                    </a:p>
                    <a:p>
                      <a:pPr marL="876300" marR="0" indent="0" algn="l" defTabSz="2743200" rtl="0" eaLnBrk="1" fontAlgn="auto" latinLnBrk="0" hangingPunct="1">
                        <a:lnSpc>
                          <a:spcPct val="100000"/>
                        </a:lnSpc>
                        <a:spcBef>
                          <a:spcPts val="0"/>
                        </a:spcBef>
                        <a:spcAft>
                          <a:spcPts val="0"/>
                        </a:spcAft>
                        <a:buClrTx/>
                        <a:buSzTx/>
                        <a:buFont typeface="Arial" charset="0"/>
                        <a:buNone/>
                        <a:tabLst/>
                        <a:defRPr/>
                      </a:pPr>
                      <a:endParaRPr lang="en-US" sz="3000" b="0" kern="1200" dirty="0" smtClean="0">
                        <a:solidFill>
                          <a:schemeClr val="tx1"/>
                        </a:solidFill>
                        <a:effectLst/>
                        <a:latin typeface="Bookman Old Style" charset="0"/>
                        <a:ea typeface="Bookman Old Style" charset="0"/>
                        <a:cs typeface="Bookman Old Style" charset="0"/>
                      </a:endParaRPr>
                    </a:p>
                    <a:p>
                      <a:pPr marL="876300" marR="0" indent="0" algn="l" defTabSz="2743200" rtl="0" eaLnBrk="1" fontAlgn="auto" latinLnBrk="0" hangingPunct="1">
                        <a:lnSpc>
                          <a:spcPct val="100000"/>
                        </a:lnSpc>
                        <a:spcBef>
                          <a:spcPts val="0"/>
                        </a:spcBef>
                        <a:spcAft>
                          <a:spcPts val="0"/>
                        </a:spcAft>
                        <a:buClrTx/>
                        <a:buSzTx/>
                        <a:buFont typeface="Arial" charset="0"/>
                        <a:buNone/>
                        <a:tabLst/>
                        <a:defRPr/>
                      </a:pPr>
                      <a:endParaRPr lang="en-US" sz="3000" b="0" kern="1200" dirty="0" smtClean="0">
                        <a:solidFill>
                          <a:schemeClr val="tx1"/>
                        </a:solidFill>
                        <a:effectLst/>
                        <a:latin typeface="Bookman Old Style" charset="0"/>
                        <a:ea typeface="Bookman Old Style" charset="0"/>
                        <a:cs typeface="Bookman Old Style" charset="0"/>
                      </a:endParaRPr>
                    </a:p>
                    <a:p>
                      <a:pPr algn="ctr"/>
                      <a:endParaRPr lang="en-US" dirty="0">
                        <a:solidFill>
                          <a:schemeClr val="tx1"/>
                        </a:solidFill>
                        <a:latin typeface="Bookman Old Style" charset="0"/>
                        <a:ea typeface="Bookman Old Style" charset="0"/>
                        <a:cs typeface="Bookman Old Style" charset="0"/>
                      </a:endParaRPr>
                    </a:p>
                  </a:txBody>
                  <a:tcPr>
                    <a:noFill/>
                  </a:tcPr>
                </a:tc>
                <a:tc>
                  <a:txBody>
                    <a:bodyPr/>
                    <a:lstStyle/>
                    <a:p>
                      <a:pPr algn="ctr"/>
                      <a:endParaRPr lang="en-US" dirty="0" smtClean="0">
                        <a:solidFill>
                          <a:schemeClr val="tx1"/>
                        </a:solidFill>
                        <a:latin typeface="Bookman Old Style" charset="0"/>
                        <a:ea typeface="Bookman Old Style" charset="0"/>
                        <a:cs typeface="Bookman Old Style" charset="0"/>
                      </a:endParaRPr>
                    </a:p>
                  </a:txBody>
                  <a:tcPr>
                    <a:noFill/>
                  </a:tcPr>
                </a:tc>
                <a:tc>
                  <a:txBody>
                    <a:bodyPr/>
                    <a:lstStyle/>
                    <a:p>
                      <a:pPr algn="ctr"/>
                      <a:r>
                        <a:rPr lang="en-US" dirty="0" smtClean="0">
                          <a:solidFill>
                            <a:schemeClr val="tx1"/>
                          </a:solidFill>
                          <a:latin typeface="Bookman Old Style" charset="0"/>
                          <a:ea typeface="Bookman Old Style" charset="0"/>
                          <a:cs typeface="Bookman Old Style" charset="0"/>
                        </a:rPr>
                        <a:t>STUFF 3</a:t>
                      </a:r>
                      <a:endParaRPr lang="en-US" dirty="0">
                        <a:solidFill>
                          <a:schemeClr val="tx1"/>
                        </a:solidFill>
                        <a:latin typeface="Bookman Old Style" charset="0"/>
                        <a:ea typeface="Bookman Old Style" charset="0"/>
                        <a:cs typeface="Bookman Old Style" charset="0"/>
                      </a:endParaRPr>
                    </a:p>
                  </a:txBody>
                  <a:tcPr>
                    <a:noFill/>
                  </a:tcPr>
                </a:tc>
              </a:tr>
            </a:tbl>
          </a:graphicData>
        </a:graphic>
      </p:graphicFrame>
      <p:sp>
        <p:nvSpPr>
          <p:cNvPr id="6" name="TextBox 5"/>
          <p:cNvSpPr txBox="1"/>
          <p:nvPr/>
        </p:nvSpPr>
        <p:spPr>
          <a:xfrm>
            <a:off x="0" y="1830388"/>
            <a:ext cx="36576000" cy="1822487"/>
          </a:xfrm>
          <a:prstGeom prst="rect">
            <a:avLst/>
          </a:prstGeom>
          <a:noFill/>
        </p:spPr>
        <p:txBody>
          <a:bodyPr wrap="square" rtlCol="0">
            <a:spAutoFit/>
          </a:bodyPr>
          <a:lstStyle/>
          <a:p>
            <a:pPr algn="ctr"/>
            <a:r>
              <a:rPr lang="en-US" sz="9600" b="1" dirty="0" smtClean="0">
                <a:latin typeface="Abadi MT Condensed Extra Bold" charset="0"/>
                <a:ea typeface="Abadi MT Condensed Extra Bold" charset="0"/>
                <a:cs typeface="Abadi MT Condensed Extra Bold" charset="0"/>
              </a:rPr>
              <a:t>COMMUNITY SHIT</a:t>
            </a:r>
            <a:endParaRPr lang="en-US" sz="9600" b="1" dirty="0">
              <a:latin typeface="Abadi MT Condensed Extra Bold" charset="0"/>
              <a:ea typeface="Abadi MT Condensed Extra Bold" charset="0"/>
              <a:cs typeface="Abadi MT Condensed Extra Bold" charset="0"/>
            </a:endParaRPr>
          </a:p>
        </p:txBody>
      </p:sp>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11321" t="-118"/>
          <a:stretch/>
        </p:blipFill>
        <p:spPr>
          <a:xfrm>
            <a:off x="12649200" y="5020460"/>
            <a:ext cx="9906000" cy="1054910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t="-250" r="20000" b="7999"/>
          <a:stretch/>
        </p:blipFill>
        <p:spPr>
          <a:xfrm>
            <a:off x="12649200" y="15802885"/>
            <a:ext cx="9906000" cy="1034539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ransition spd="med"/>
  <p:timing>
    <p:tnLst>
      <p:par>
        <p:cTn id="1" dur="indefinite"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204</TotalTime>
  <Words>237</Words>
  <Application>Microsoft Macintosh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Times New Roman</vt:lpstr>
      <vt:lpstr>Arial</vt:lpstr>
      <vt:lpstr>DejaVu Sans</vt:lpstr>
      <vt:lpstr>Wingdings</vt:lpstr>
      <vt:lpstr>Symbol</vt:lpstr>
      <vt:lpstr>Nimbus Roman No9 L</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 Owens</dc:creator>
  <cp:lastModifiedBy>Ben Owens</cp:lastModifiedBy>
  <cp:revision>7</cp:revision>
  <dcterms:created xsi:type="dcterms:W3CDTF">2016-12-07T23:08:10Z</dcterms:created>
  <dcterms:modified xsi:type="dcterms:W3CDTF">2016-12-08T02:32:19Z</dcterms:modified>
</cp:coreProperties>
</file>

<file path=docProps/thumbnail.jpeg>
</file>